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9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8" r:id="rId80"/>
    <p:sldId id="369" r:id="rId81"/>
    <p:sldId id="365" r:id="rId82"/>
    <p:sldId id="366" r:id="rId83"/>
    <p:sldId id="367" r:id="rId84"/>
    <p:sldId id="363" r:id="rId85"/>
    <p:sldId id="370" r:id="rId86"/>
    <p:sldId id="372" r:id="rId87"/>
    <p:sldId id="373" r:id="rId88"/>
    <p:sldId id="375" r:id="rId89"/>
    <p:sldId id="376" r:id="rId90"/>
    <p:sldId id="374" r:id="rId91"/>
    <p:sldId id="371" r:id="rId92"/>
    <p:sldId id="380" r:id="rId93"/>
    <p:sldId id="379" r:id="rId94"/>
    <p:sldId id="381" r:id="rId95"/>
    <p:sldId id="382" r:id="rId96"/>
    <p:sldId id="383" r:id="rId97"/>
    <p:sldId id="377" r:id="rId98"/>
    <p:sldId id="384" r:id="rId99"/>
    <p:sldId id="385" r:id="rId100"/>
    <p:sldId id="386" r:id="rId101"/>
    <p:sldId id="387" r:id="rId102"/>
    <p:sldId id="389" r:id="rId103"/>
    <p:sldId id="388" r:id="rId104"/>
    <p:sldId id="391" r:id="rId105"/>
    <p:sldId id="390" r:id="rId106"/>
    <p:sldId id="378" r:id="rId107"/>
    <p:sldId id="266" r:id="rId108"/>
  </p:sldIdLst>
  <p:sldSz cx="18288000" cy="10287000"/>
  <p:notesSz cx="6858000" cy="9144000"/>
  <p:embeddedFontLst>
    <p:embeddedFont>
      <p:font typeface="Source Han Sans KR" panose="020B0600000101010101" charset="-127"/>
      <p:regular r:id="rId110"/>
    </p:embeddedFont>
    <p:embeddedFont>
      <p:font typeface="Source Han Sans KR Bold" panose="020B0600000101010101" charset="-127"/>
      <p:regular r:id="rId111"/>
    </p:embeddedFont>
    <p:embeddedFont>
      <p:font typeface="Source Han Sans KR Medium" panose="020B0600000101010101" charset="-127"/>
      <p:regular r:id="rId112"/>
    </p:embeddedFont>
    <p:embeddedFont>
      <p:font typeface="Consolas" panose="020B0609020204030204" pitchFamily="49" charset="0"/>
      <p:regular r:id="rId113"/>
      <p:bold r:id="rId114"/>
      <p:italic r:id="rId115"/>
      <p:boldItalic r:id="rId116"/>
    </p:embeddedFont>
    <p:embeddedFont>
      <p:font typeface="Inter" panose="020B0600000101010101" charset="0"/>
      <p:regular r:id="rId117"/>
    </p:embeddedFont>
    <p:embeddedFont>
      <p:font typeface="Inter Bold" panose="020B0600000101010101" charset="0"/>
      <p:regular r:id="rId118"/>
    </p:embeddedFont>
    <p:embeddedFont>
      <p:font typeface="Inter Light" panose="020B0600000101010101" charset="0"/>
      <p:regular r:id="rId119"/>
    </p:embeddedFont>
    <p:embeddedFont>
      <p:font typeface="맑은 고딕" panose="020B0503020000020004" pitchFamily="50" charset="-127"/>
      <p:regular r:id="rId120"/>
      <p:bold r:id="rId1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07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2025-05-20(Tue)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05B-A8E3-6FA6-F0B8-E90FFAA3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D5A5D76-EB05-42BD-0AF6-95D951E1A80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0C946-9C57-F20D-2983-E205BA25F8F6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기존코드에서 </a:t>
            </a:r>
            <a:r>
              <a:rPr lang="en-US" altLang="ko-KR" dirty="0" err="1"/>
              <a:t>inode</a:t>
            </a:r>
            <a:r>
              <a:rPr lang="ko-KR" altLang="en-US" dirty="0"/>
              <a:t>쪽에 추가하지 말고 나누어서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3660D-6388-63F4-B1B7-A5E18DE39FE3}"/>
              </a:ext>
            </a:extLst>
          </p:cNvPr>
          <p:cNvSpPr txBox="1"/>
          <p:nvPr/>
        </p:nvSpPr>
        <p:spPr>
          <a:xfrm>
            <a:off x="381000" y="5370323"/>
            <a:ext cx="7010400" cy="1722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E05A-4A98-6D4E-FDEF-DB224A321CD6}"/>
              </a:ext>
            </a:extLst>
          </p:cNvPr>
          <p:cNvSpPr txBox="1"/>
          <p:nvPr/>
        </p:nvSpPr>
        <p:spPr>
          <a:xfrm>
            <a:off x="8763000" y="5371180"/>
            <a:ext cx="9144000" cy="369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"/lib"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638134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1652-68CE-3B9F-9655-82AB9572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AFA7F72-9DD1-F70F-9541-499FA7FBF1CF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15D7B-FF51-8CD5-607B-06334D136FE4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/>
              <a:t>정리의 코드수정 및 오래된 파일</a:t>
            </a:r>
            <a:r>
              <a:rPr lang="en-US" altLang="ko-KR" dirty="0"/>
              <a:t>, </a:t>
            </a:r>
            <a:r>
              <a:rPr lang="ko-KR" altLang="en-US" dirty="0"/>
              <a:t>디렉토리 삭제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E7F69-0208-E242-3846-E536C3DBF3F1}"/>
              </a:ext>
            </a:extLst>
          </p:cNvPr>
          <p:cNvSpPr txBox="1"/>
          <p:nvPr/>
        </p:nvSpPr>
        <p:spPr>
          <a:xfrm>
            <a:off x="1040990" y="5981700"/>
            <a:ext cx="8610600" cy="11840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f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d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9907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D1A-64F5-E85D-D2E4-C03DEE1D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04A9582-C84E-CA75-21F0-2CA9B443ED2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F0368-6952-07A5-EEFB-1F172DDEBCDB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추가된 코드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cleanup, temp cleanup </a:t>
            </a:r>
            <a:r>
              <a:rPr lang="ko-KR" altLang="en-US" dirty="0"/>
              <a:t>둘 다 같은 내용에 경로만 다르기 때문에 함수로 묶어서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72D-B660-9408-6D80-4DAAB16A81AD}"/>
              </a:ext>
            </a:extLst>
          </p:cNvPr>
          <p:cNvSpPr txBox="1"/>
          <p:nvPr/>
        </p:nvSpPr>
        <p:spPr>
          <a:xfrm>
            <a:off x="685800" y="2790230"/>
            <a:ext cx="17221200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def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cleanup_inode_targets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(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파일 정리	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바이트인 파일을 찾아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생존시간 필터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보다 오래된 파일만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=0,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디렉토리 정리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=True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일 때 비어 있는 폴더도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="/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var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inode_cleanup.log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＂ 로그 기록	삭제된 파일 및 디렉토리 경로를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기록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)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now =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time.time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() 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현재 시간을 기준으로 파일의 </a:t>
            </a:r>
            <a:r>
              <a:rPr lang="ko-KR" altLang="en-US" b="1" dirty="0">
                <a:latin typeface="+mn-ea"/>
                <a:cs typeface="Cascadia Mono ExtraLight" panose="020B0609020000020004" pitchFamily="49" charset="0"/>
              </a:rPr>
              <a:t>마지막 수정 시각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과 비교할 준비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for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topdown=False: 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하위 디렉토리부터 위로 올라오면서 삭제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디렉토리 정리에 유리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for root,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files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os.walk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topdown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=False):  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for name in files: 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 파일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+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지정된 시간 이상 지난 파일만 삭제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로그는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시간과 경로를 함께 기록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(now -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os.path.getmtime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)) / 60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os.path.getsize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 == 0 and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&gt;=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os.remove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file: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except Exception: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continue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</a:b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###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디렉토리 내부가 비어 있을 경우 삭제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for name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if not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os.listdir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os.rmdir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directory: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except Exception: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continue</a:t>
            </a: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endParaRPr lang="ko-KR" altLang="en-US" dirty="0">
              <a:latin typeface="+mn-ea"/>
              <a:cs typeface="Cascadia Mono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41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DB92-2A75-0E42-ED33-78E7DEC0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B55FABD-5260-7863-B91C-84316B8D354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8392-5256-A3F3-B2ED-B6B368401B2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lvl="2"/>
            <a:r>
              <a:rPr lang="ko-KR" altLang="en-US" dirty="0"/>
              <a:t>변경된 코드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5961-4575-86F2-903C-5472736E2D37}"/>
              </a:ext>
            </a:extLst>
          </p:cNvPr>
          <p:cNvSpPr txBox="1"/>
          <p:nvPr/>
        </p:nvSpPr>
        <p:spPr>
          <a:xfrm>
            <a:off x="1028700" y="2946159"/>
            <a:ext cx="129921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고정형 시스템 경로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 없음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14C6-D9ED-C5A5-6A46-B52D50411560}"/>
              </a:ext>
            </a:extLst>
          </p:cNvPr>
          <p:cNvSpPr txBox="1"/>
          <p:nvPr/>
        </p:nvSpPr>
        <p:spPr>
          <a:xfrm>
            <a:off x="1028700" y="4677413"/>
            <a:ext cx="148209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temp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더미 경로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필터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052442-A687-4949-2805-2C3EBFC4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4" y="4176577"/>
            <a:ext cx="85070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14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DA61-FC0D-F60C-5991-83BD23DC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8C7F513-55F7-AA9C-18BB-8D619DD9A82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DF57-8D6A-E84B-728C-0A18009ECCA8}"/>
              </a:ext>
            </a:extLst>
          </p:cNvPr>
          <p:cNvSpPr txBox="1"/>
          <p:nvPr/>
        </p:nvSpPr>
        <p:spPr>
          <a:xfrm>
            <a:off x="838200" y="18669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더미파일 생성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53CED-D050-5D20-5B3D-BBD490F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5" y="2705100"/>
            <a:ext cx="8507012" cy="193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00024-7BFE-2FA0-DFFE-AB84035A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5" y="5743076"/>
            <a:ext cx="4839375" cy="357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1376A-2AB7-C659-96CA-B9E199058BC4}"/>
              </a:ext>
            </a:extLst>
          </p:cNvPr>
          <p:cNvSpPr txBox="1"/>
          <p:nvPr/>
        </p:nvSpPr>
        <p:spPr>
          <a:xfrm>
            <a:off x="763168" y="51435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파일이 삭제되는지 확인하기 위해 얼마나 지나야 삭제하는지를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594A-36C9-4BE9-726F-A67AD28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872336"/>
            <a:ext cx="7316221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40CC-7A24-48AD-72DB-387687161299}"/>
              </a:ext>
            </a:extLst>
          </p:cNvPr>
          <p:cNvSpPr txBox="1"/>
          <p:nvPr/>
        </p:nvSpPr>
        <p:spPr>
          <a:xfrm>
            <a:off x="7666703" y="7078144"/>
            <a:ext cx="93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  </a:t>
            </a:r>
            <a:r>
              <a:rPr lang="ko-KR" altLang="en-US" dirty="0"/>
              <a:t>가상환경에서 테스트를 위해 건너뛰기 주석처리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5505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3DA-6299-4CEB-08FB-F4C9145C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FF60971-26E6-B1E3-399D-F1FDBA7BB659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F2B77-FD68-9A52-AA35-C44F5E29F979}"/>
              </a:ext>
            </a:extLst>
          </p:cNvPr>
          <p:cNvSpPr txBox="1"/>
          <p:nvPr/>
        </p:nvSpPr>
        <p:spPr>
          <a:xfrm>
            <a:off x="860323" y="1753667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/var</a:t>
            </a:r>
            <a:r>
              <a:rPr lang="ko-KR" altLang="en-US" dirty="0"/>
              <a:t>의 범위를 전부로 잡아서 대부분의 파일이 삭제됨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가상환경 </a:t>
            </a:r>
            <a:r>
              <a:rPr lang="ko-KR" altLang="en-US" dirty="0" err="1"/>
              <a:t>안키고</a:t>
            </a:r>
            <a:r>
              <a:rPr lang="ko-KR" altLang="en-US" dirty="0"/>
              <a:t> 해서 어떤 중요한 파일이 사라졌는지 알 수 없기에 그냥 </a:t>
            </a:r>
            <a:r>
              <a:rPr lang="en-US" altLang="ko-KR" dirty="0"/>
              <a:t>5-6 </a:t>
            </a:r>
            <a:r>
              <a:rPr lang="ko-KR" altLang="en-US" dirty="0"/>
              <a:t>스냅샷으로 돌아가기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57A01-80E1-2374-034B-C9E7D4E3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" y="2781300"/>
            <a:ext cx="699232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603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2C81-C9CB-DEDF-CFFD-84DC94CF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AC4B04-9AF3-2FFE-8344-84FE0DCFB4B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434905-9704-B3F2-5583-52128F872AE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DD67DE-5311-08A7-71C3-3EFE49091E0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AD341-EEE4-FF83-E8C3-75DD47979B3A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EA93E1-2D0A-88E5-0BDE-7F72C2E41D3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51CAA2-FE32-BB44-4754-F920B277CB5B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~11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28030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CD9B1-6CC8-8BBD-2613-ED9A5F91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F8C6B3DB-8640-6023-C391-3B194B5B96F8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C73C-701B-FFAE-3E51-641C08D62A7C}"/>
              </a:ext>
            </a:extLst>
          </p:cNvPr>
          <p:cNvSpPr txBox="1"/>
          <p:nvPr/>
        </p:nvSpPr>
        <p:spPr>
          <a:xfrm>
            <a:off x="838200" y="1866900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임의로 </a:t>
            </a:r>
            <a:r>
              <a:rPr lang="en-US" altLang="ko-KR" dirty="0"/>
              <a:t>python3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분간 실행</a:t>
            </a:r>
            <a:r>
              <a:rPr lang="en-US" altLang="ko-KR" dirty="0"/>
              <a:t>( python3 -c "import time; </a:t>
            </a:r>
            <a:r>
              <a:rPr lang="en-US" altLang="ko-KR" dirty="0" err="1"/>
              <a:t>time.sleep</a:t>
            </a:r>
            <a:r>
              <a:rPr lang="en-US" altLang="ko-KR" dirty="0"/>
              <a:t>(300)“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PID</a:t>
            </a:r>
            <a:r>
              <a:rPr lang="ko-KR" altLang="en-US" dirty="0"/>
              <a:t>확인 </a:t>
            </a:r>
            <a:r>
              <a:rPr lang="en-US" altLang="ko-KR" dirty="0"/>
              <a:t>( </a:t>
            </a:r>
            <a:r>
              <a:rPr lang="en-US" altLang="ko-KR" dirty="0" err="1"/>
              <a:t>pgrep</a:t>
            </a:r>
            <a:r>
              <a:rPr lang="en-US" altLang="ko-KR" dirty="0"/>
              <a:t> -f "python3 -c“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최적화 실행 후 확인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chrt</a:t>
            </a:r>
            <a:r>
              <a:rPr lang="en-US" altLang="ko-KR" dirty="0"/>
              <a:t> -p &lt;PID&gt;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3EDB9-FB2D-FDC2-202D-94E20021752C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B905-DDB6-5E30-F479-34C1008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82924"/>
            <a:ext cx="6087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C085-BE96-2780-E6BE-DB07CBF0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805F803-7648-6F50-F66A-D148E5F10FD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040D-EB8F-D6AE-5C23-2E104025AFEC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optimize_memory</a:t>
            </a:r>
            <a:r>
              <a:rPr lang="en-US" altLang="ko-KR" dirty="0"/>
              <a:t>() </a:t>
            </a:r>
            <a:r>
              <a:rPr lang="ko-KR" altLang="en-US" dirty="0"/>
              <a:t>함수에 조건부 캐시 삭제 함수 추가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A66D4-A2C3-13C3-C34D-152D0BB25425}"/>
              </a:ext>
            </a:extLst>
          </p:cNvPr>
          <p:cNvSpPr txBox="1"/>
          <p:nvPr/>
        </p:nvSpPr>
        <p:spPr>
          <a:xfrm>
            <a:off x="9129252" y="3803559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가능한 메모리 비율이 </a:t>
            </a:r>
            <a:r>
              <a:rPr lang="en-US" altLang="ko-KR" dirty="0" err="1"/>
              <a:t>low_memory_threshold_percent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15)</a:t>
            </a:r>
            <a:r>
              <a:rPr lang="ko-KR" altLang="en-US" dirty="0"/>
              <a:t>보다 낮으면 캐시 삭제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/proc/</a:t>
            </a:r>
            <a:r>
              <a:rPr lang="en-US" altLang="ko-KR" dirty="0" err="1"/>
              <a:t>meminfo</a:t>
            </a:r>
            <a:r>
              <a:rPr lang="en-US" altLang="ko-KR" dirty="0"/>
              <a:t>: </a:t>
            </a:r>
            <a:r>
              <a:rPr lang="ko-KR" altLang="en-US" dirty="0"/>
              <a:t>현재 시스템 메모리 정보를 담고 있는 가상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텍스트로 모든 메모리 상태가 기록되어 있어서 파싱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re.search</a:t>
            </a:r>
            <a:r>
              <a:rPr lang="ko-KR" altLang="en-US" dirty="0"/>
              <a:t>로 </a:t>
            </a:r>
            <a:r>
              <a:rPr lang="en-US" altLang="ko-KR" dirty="0" err="1"/>
              <a:t>MemTotal</a:t>
            </a:r>
            <a:r>
              <a:rPr lang="en-US" altLang="ko-KR" dirty="0"/>
              <a:t>:</a:t>
            </a:r>
            <a:r>
              <a:rPr lang="ko-KR" altLang="en-US" dirty="0"/>
              <a:t>과 </a:t>
            </a:r>
            <a:r>
              <a:rPr lang="en-US" altLang="ko-KR" dirty="0" err="1"/>
              <a:t>MemAvailable</a:t>
            </a:r>
            <a:r>
              <a:rPr lang="en-US" altLang="ko-KR" dirty="0"/>
              <a:t>: </a:t>
            </a:r>
            <a:r>
              <a:rPr lang="ko-KR" altLang="en-US" dirty="0"/>
              <a:t>값을 각각 숫자로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 메모리 비율 계산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총 메모리 </a:t>
            </a:r>
            <a:r>
              <a:rPr lang="en-US" altLang="ko-KR" dirty="0"/>
              <a:t>16GB </a:t>
            </a:r>
            <a:r>
              <a:rPr lang="ko-KR" altLang="en-US" dirty="0"/>
              <a:t>중 </a:t>
            </a:r>
            <a:r>
              <a:rPr lang="en-US" altLang="ko-KR" dirty="0"/>
              <a:t>5GB</a:t>
            </a:r>
            <a:r>
              <a:rPr lang="ko-KR" altLang="en-US" dirty="0"/>
              <a:t>가 사용 가능 → </a:t>
            </a:r>
            <a:r>
              <a:rPr lang="en-US" altLang="ko-KR" dirty="0"/>
              <a:t>(5 / 16) × 100 = </a:t>
            </a:r>
            <a:r>
              <a:rPr lang="ko-KR" altLang="en-US" dirty="0"/>
              <a:t>약 </a:t>
            </a:r>
            <a:r>
              <a:rPr lang="en-US" altLang="ko-KR" dirty="0"/>
              <a:t>31.25%)</a:t>
            </a:r>
          </a:p>
          <a:p>
            <a:endParaRPr lang="en-US" altLang="ko-KR" dirty="0"/>
          </a:p>
          <a:p>
            <a:r>
              <a:rPr lang="ko-KR" altLang="en-US" dirty="0"/>
              <a:t>로그 출력으로 현재 메모리 상태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임계치보다 낮은 경우 캐시 삭제</a:t>
            </a:r>
            <a:r>
              <a:rPr lang="en-US" altLang="ko-KR" dirty="0"/>
              <a:t>(</a:t>
            </a:r>
            <a:r>
              <a:rPr lang="ko-KR" altLang="en-US" dirty="0"/>
              <a:t>이상일 경우 아무 작업도 </a:t>
            </a:r>
            <a:r>
              <a:rPr lang="en-US" altLang="ko-KR" dirty="0"/>
              <a:t>X)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C1D64-45A7-40E5-1859-C78060EA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7239000" cy="424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64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B6DF-9542-EE56-AA22-C418BE6D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0069FF6-57EC-7F3A-F047-01371944688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993C-A1A6-9587-82F3-00B64E7B42B0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좀비 프로세스를 자동으로 지우는 것은 부모 프로세스의 </a:t>
            </a:r>
            <a:endParaRPr lang="en-US" altLang="ko-KR" dirty="0"/>
          </a:p>
          <a:p>
            <a:pPr lvl="1"/>
            <a:r>
              <a:rPr lang="ko-KR" altLang="en-US" dirty="0"/>
              <a:t>정상적인 작동을 방해하거나 시스템의 안정성을 해칠 수 있으므로</a:t>
            </a:r>
            <a:endParaRPr lang="en-US" altLang="ko-KR" dirty="0"/>
          </a:p>
          <a:p>
            <a:pPr lvl="1"/>
            <a:r>
              <a:rPr lang="ko-KR" altLang="en-US" dirty="0"/>
              <a:t>좀비 프로세스를 확인 후 사용자가 선택하여 제거할 수 있도록 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Psutil</a:t>
            </a:r>
            <a:r>
              <a:rPr lang="ko-KR" altLang="en-US" dirty="0"/>
              <a:t>이 가상환경에 설치했지만 </a:t>
            </a:r>
            <a:r>
              <a:rPr lang="en-US" altLang="ko-KR" dirty="0" err="1"/>
              <a:t>sudo</a:t>
            </a:r>
            <a:r>
              <a:rPr lang="ko-KR" altLang="en-US" dirty="0"/>
              <a:t>로 </a:t>
            </a:r>
            <a:r>
              <a:rPr lang="ko-KR" altLang="en-US" dirty="0" err="1"/>
              <a:t>실행하다보니</a:t>
            </a:r>
            <a:r>
              <a:rPr lang="ko-KR" altLang="en-US" dirty="0"/>
              <a:t> 실제 환경에 </a:t>
            </a:r>
            <a:r>
              <a:rPr lang="ko-KR" altLang="en-US" dirty="0" err="1"/>
              <a:t>깔아야함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python3-pip -y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pip3 install --upgrade pip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원인 예상 </a:t>
            </a:r>
            <a:r>
              <a:rPr lang="en-US" altLang="ko-KR" dirty="0"/>
              <a:t>: </a:t>
            </a:r>
            <a:r>
              <a:rPr lang="ko-KR" altLang="en-US" dirty="0"/>
              <a:t>방화벽 설정에서 </a:t>
            </a:r>
            <a:r>
              <a:rPr lang="en-US" altLang="ko-KR" dirty="0"/>
              <a:t>DNS </a:t>
            </a:r>
            <a:r>
              <a:rPr lang="ko-KR" altLang="en-US" dirty="0"/>
              <a:t>포트를 막아서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22,80,443) -&gt; 53(DNS)</a:t>
            </a:r>
            <a:r>
              <a:rPr lang="ko-KR" altLang="en-US" dirty="0"/>
              <a:t>과 </a:t>
            </a:r>
            <a:r>
              <a:rPr lang="en-US" altLang="ko-KR" dirty="0"/>
              <a:t>123(NTP : </a:t>
            </a:r>
            <a:r>
              <a:rPr lang="ko-KR" altLang="en-US" dirty="0"/>
              <a:t>시간동기화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) - </a:t>
            </a:r>
            <a:r>
              <a:rPr lang="ko-KR" altLang="en-US" dirty="0"/>
              <a:t>실패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42918-3AB2-7462-938E-67CEABF4B1E9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65259-017E-92A4-246B-23DD613B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26" y="5006221"/>
            <a:ext cx="7030431" cy="4610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3C02-DBBD-2344-567D-D5D4E69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666575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90-F154-5021-82E3-94F71AC4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E3A45F-B955-7581-6ADF-D19D7D03DFC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C751-AC69-EEA3-0EFB-1B229CB8E19F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가상환경에는 </a:t>
            </a:r>
            <a:r>
              <a:rPr lang="ko-KR" altLang="en-US" dirty="0" err="1"/>
              <a:t>설치되어있고</a:t>
            </a:r>
            <a:r>
              <a:rPr lang="ko-KR" altLang="en-US" dirty="0"/>
              <a:t> 실제환경에는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않은데 실제 환경에 설치가 안되는 상황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9DC8-D912-B23E-0D4E-8D2BD72C7F5D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A893F-11ED-A9B1-F32E-9213A53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342"/>
            <a:ext cx="11107700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6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8359-E100-0DF6-FBC4-EAFCCC91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14BE990-31A9-FB3D-23C7-9224D03FD15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실행 툴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패키지 모음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B765-089B-2400-011E-BFDA1CE41551}"/>
              </a:ext>
            </a:extLst>
          </p:cNvPr>
          <p:cNvSpPr txBox="1"/>
          <p:nvPr/>
        </p:nvSpPr>
        <p:spPr>
          <a:xfrm>
            <a:off x="838200" y="1866900"/>
            <a:ext cx="1615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다음에 같은 문제가 발생하지 않도록 설치파일 정리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python3 python3-pip python3-venv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psutil</a:t>
            </a:r>
            <a:r>
              <a:rPr lang="en-US" altLang="ko-KR" dirty="0"/>
              <a:t>&gt;=5.9.0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click&gt;=8.1.3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colorama</a:t>
            </a:r>
            <a:r>
              <a:rPr lang="en-US" altLang="ko-KR" dirty="0"/>
              <a:t>&gt;=0.4.6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rich&gt;=13.4.2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jsonschema</a:t>
            </a:r>
            <a:r>
              <a:rPr lang="en-US" altLang="ko-KR" dirty="0"/>
              <a:t>&gt;=4.18.0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pytest</a:t>
            </a:r>
            <a:r>
              <a:rPr lang="en-US" altLang="ko-KR" dirty="0"/>
              <a:t>&gt;=7.4.0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schedule&gt;=1.1.0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python-</a:t>
            </a:r>
            <a:r>
              <a:rPr lang="en-US" altLang="ko-KR" dirty="0" err="1"/>
              <a:t>json</a:t>
            </a:r>
            <a:r>
              <a:rPr lang="en-US" altLang="ko-KR" dirty="0"/>
              <a:t>-logger&gt;=2.0.7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pip install -r requirements.txt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cpufrequtils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util-</a:t>
            </a:r>
            <a:r>
              <a:rPr lang="en-US" altLang="ko-KR" dirty="0" err="1"/>
              <a:t>linux</a:t>
            </a:r>
            <a:r>
              <a:rPr lang="en-US" altLang="ko-KR" dirty="0"/>
              <a:t> e2fsprogs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7B7E-BBE6-7F07-F666-F672DE0497B2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04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A701-23B1-5C66-7CED-2D73ACB5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42523E28-0915-11AD-2A77-5C563BE87CA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0D66-728C-51DD-59C4-319C2CAAB74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중요한 폴더까지 접근하면 안되니 더미파일이 쌓이기 쉬운 </a:t>
            </a: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</a:t>
            </a:r>
            <a:r>
              <a:rPr lang="ko-KR" altLang="en-US" dirty="0"/>
              <a:t>를 청소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생긴지 얼마 되지 않은 파일은 제거하지 않음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스냅샷으로 되돌려서 현재 파일 없음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CF56-B8F5-0335-434C-AF491BAE4B9E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D4B94-4CF6-0955-54CD-7732D32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86300"/>
            <a:ext cx="5334744" cy="2019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907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CFE6-197D-A8E6-466D-96B3EA58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AE2675-2F99-F661-033C-A61BF794CC1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~9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FB3A18-9402-0A4E-48A3-037231CEC2C2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AD80F9-3BCD-F863-34F7-2F103F64AB0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528DD-5340-E13A-616E-BD4ED8464EC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A3B7318-B0BB-BC4C-49D8-792C77E8F20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51B84A-6170-1A75-1932-26CD8C151977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~9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4436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88C8-E3B5-7EB5-3332-1E63DF6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D20ACF-563F-B4A0-C62F-BEA6B34C3B4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PC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에 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29B5E-7B0D-0D3E-1281-3CE6302C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0700"/>
            <a:ext cx="122015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50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FEF1-2C3F-E0AE-1AF5-8588C20F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CDD5CEEB-F729-4BFF-7CA6-9D8B4ECE231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과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code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연결을 위한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.net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7A6810-3B87-48B3-DD64-D4CDD86A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2203228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1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7800-5908-B179-976D-36628C7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C731EF7-7517-F9B1-49A4-1635AA9433DB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0ADF68C-E7D8-4354-388A-B3CABC0A1446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F348-1737-1A39-202B-398356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3086100"/>
            <a:ext cx="10620375" cy="598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2A529-97CD-DB68-D906-E869073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0620375" cy="598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CB1FF-A2EA-0328-D584-9DBFBDF5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14437"/>
            <a:ext cx="6934200" cy="44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2CAD-09C1-70FB-11F2-C8CBD18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41FC88-270E-641A-4580-B5FD5EE5C12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C2838-2B30-8CA0-8739-4E5C6EB8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618"/>
            <a:ext cx="12201525" cy="7658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99BB070-0CCC-5A9A-0387-AF82F3B1566D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6473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1E7B-D5D2-5D84-854E-265487A3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54A7E09-3F11-8107-086B-1ADDE9C9E88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7F2D95-6A4D-5E1C-AD0A-D6DF134162E8}"/>
              </a:ext>
            </a:extLst>
          </p:cNvPr>
          <p:cNvSpPr txBox="1"/>
          <p:nvPr/>
        </p:nvSpPr>
        <p:spPr>
          <a:xfrm>
            <a:off x="1524000" y="2247900"/>
            <a:ext cx="10515600" cy="368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 내용 업데이트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-cd</a:t>
            </a:r>
            <a:r>
              <a:rPr lang="ko-KR" alt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fr-FR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C:\Code\linux_optimize\capstone-linux_Optimization-restoration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</a:t>
            </a: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add .</a:t>
            </a: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commit -m "Initial commit“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push -u origin main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정상적으로 업데이트 완료</a:t>
            </a:r>
            <a:endParaRPr lang="en-US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121EA-F233-AD42-F4B2-02836EA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67100"/>
            <a:ext cx="9686925" cy="60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51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BB50-9F7F-CA22-A16C-E429737F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0350430-6240-461E-B6A2-5D8ECA59255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~10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56FAAD-23E4-4637-1EFA-A2DB9555C5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06D430-7C7E-6EEC-F4D9-0AD0B74B448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217BE-9D08-CE6C-822C-B77CB9F6310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09A962-FF36-D06E-CAE9-ED4E21D2230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3898747-3CDF-44B1-3E27-FE9BF6952B23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~10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3318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BCF2-C9EA-C6C7-7165-C4C1879E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1847747-6D1E-9A59-20CF-1232A0B1D71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5846-9AB3-52E1-9CCF-E36C7D3A7E74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실제환경에 </a:t>
            </a:r>
            <a:r>
              <a:rPr lang="en-US" altLang="ko-KR" dirty="0" err="1"/>
              <a:t>psutil</a:t>
            </a:r>
            <a:r>
              <a:rPr lang="en-US" altLang="ko-KR" dirty="0"/>
              <a:t> </a:t>
            </a:r>
            <a:r>
              <a:rPr lang="ko-KR" altLang="en-US" dirty="0"/>
              <a:t>설치 후 실행하니 정상적으로 작동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EA001-4A78-DE5E-4C04-81EE203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2" y="3352800"/>
            <a:ext cx="9260273" cy="5697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5160-012C-9C16-39CC-0E24E31B6205}"/>
              </a:ext>
            </a:extLst>
          </p:cNvPr>
          <p:cNvSpPr txBox="1"/>
          <p:nvPr/>
        </p:nvSpPr>
        <p:spPr>
          <a:xfrm>
            <a:off x="10896600" y="4686300"/>
            <a:ext cx="556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</a:t>
            </a:r>
            <a:r>
              <a:rPr lang="ko-KR" altLang="en-US" dirty="0" err="1"/>
              <a:t>zombie.c</a:t>
            </a:r>
            <a:endParaRPr lang="ko-KR" altLang="en-US" dirty="0"/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stdlib.h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unistd.h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fork</a:t>
            </a:r>
            <a:r>
              <a:rPr lang="ko-KR" altLang="en-US" dirty="0"/>
              <a:t>() &gt; 0) </a:t>
            </a:r>
            <a:r>
              <a:rPr lang="ko-KR" altLang="en-US" dirty="0" err="1"/>
              <a:t>sleep</a:t>
            </a:r>
            <a:r>
              <a:rPr lang="ko-KR" altLang="en-US" dirty="0"/>
              <a:t>(100);  // 부모는 계속 살아있음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exit</a:t>
            </a:r>
            <a:r>
              <a:rPr lang="ko-KR" altLang="en-US" dirty="0"/>
              <a:t>(0);                // 자식 즉시 종료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74133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B1FC-82DB-D923-611F-12842125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9AD0DB3-85C1-5DB3-4D9A-6B3D2AD3AF00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11133-07D2-A8D0-E807-84FF30ADB80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테스트를 위해 임계치 </a:t>
            </a:r>
            <a:r>
              <a:rPr lang="en-US" altLang="ko-KR" dirty="0"/>
              <a:t>15-&gt;90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F55B-48DF-BA93-13E9-99756AB3FB52}"/>
              </a:ext>
            </a:extLst>
          </p:cNvPr>
          <p:cNvSpPr txBox="1"/>
          <p:nvPr/>
        </p:nvSpPr>
        <p:spPr>
          <a:xfrm>
            <a:off x="9829800" y="5801040"/>
            <a:ext cx="556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메모리의 캐시가 삭제되어서 메모리의 용량이 조금 확보된 것을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5C6FD2-D51A-3155-FB60-382684E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43300"/>
            <a:ext cx="7030431" cy="4515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65031-3073-43F3-5A98-8C36139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583858"/>
            <a:ext cx="6925642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69808-3A8A-F82B-0E3A-58E15978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97" y="4363634"/>
            <a:ext cx="698279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4990</TotalTime>
  <Words>18915</Words>
  <Application>Microsoft Office PowerPoint</Application>
  <PresentationFormat>사용자 지정</PresentationFormat>
  <Paragraphs>2441</Paragraphs>
  <Slides>107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9" baseType="lpstr">
      <vt:lpstr>Calibri</vt:lpstr>
      <vt:lpstr>Consolas</vt:lpstr>
      <vt:lpstr>Inter</vt:lpstr>
      <vt:lpstr>Source Han Sans KR Medium</vt:lpstr>
      <vt:lpstr>Inter Light</vt:lpstr>
      <vt:lpstr>Arial</vt:lpstr>
      <vt:lpstr>Source Han Sans KR Bold</vt:lpstr>
      <vt:lpstr>Inter Bold</vt:lpstr>
      <vt:lpstr>맑은 고딕</vt:lpstr>
      <vt:lpstr>Source Han Sans KR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170</cp:revision>
  <dcterms:created xsi:type="dcterms:W3CDTF">2006-08-16T00:00:00Z</dcterms:created>
  <dcterms:modified xsi:type="dcterms:W3CDTF">2025-05-20T14:51:58Z</dcterms:modified>
  <dc:identifier>DAGis_g1UzM</dc:identifier>
</cp:coreProperties>
</file>